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71" r:id="rId6"/>
    <p:sldId id="259" r:id="rId7"/>
    <p:sldId id="272" r:id="rId8"/>
    <p:sldId id="260" r:id="rId9"/>
    <p:sldId id="273" r:id="rId10"/>
    <p:sldId id="261" r:id="rId11"/>
    <p:sldId id="274" r:id="rId12"/>
    <p:sldId id="267" r:id="rId13"/>
    <p:sldId id="275" r:id="rId14"/>
    <p:sldId id="262" r:id="rId15"/>
    <p:sldId id="276" r:id="rId16"/>
    <p:sldId id="263" r:id="rId17"/>
    <p:sldId id="277" r:id="rId18"/>
    <p:sldId id="266" r:id="rId19"/>
    <p:sldId id="265" r:id="rId20"/>
    <p:sldId id="278" r:id="rId21"/>
    <p:sldId id="264" r:id="rId22"/>
    <p:sldId id="279" r:id="rId23"/>
    <p:sldId id="268" r:id="rId24"/>
    <p:sldId id="280" r:id="rId25"/>
    <p:sldId id="269" r:id="rId26"/>
    <p:sldId id="281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16/08/2022</a:t>
            </a:fld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r-FR" sz="7200" dirty="0" smtClean="0"/>
              <a:t>QUIZ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32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Retrouvez les tentations de Satan au désert dans Mt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9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Retrouvez les tentations de Satan au désert dans Mt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5"/>
            <a:ext cx="8208912" cy="396043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Satan propose à Jésus de changer des pierres en pain (Mt 4, 3).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Satan propose à Jésus de sauter du haut du Temple de Jérusalem pour voir si Dieu le sauvera (Mt 4, 6).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dirty="0" smtClean="0"/>
              <a:t>Satan propose à Jésus le pouvoir sur tous les royaumes de la Terre s’il se prosterne devant lui (Mt 4, 8-9).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1060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 symbolise le désert dans la Bible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Canicule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Temps de conversion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Temps de purification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Temps d’épreuves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32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 symbolise le désert dans la Bible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>
                <a:alpha val="30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Canicule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Temps de conversion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Temps de purification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Temps d’épreuves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779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474024" cy="187220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omment appelle-t-on cette période dans l’Eglise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L’Avent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Rameaux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 Carême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La Pentecôte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5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474024" cy="187220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C</a:t>
            </a:r>
            <a:r>
              <a:rPr lang="fr-FR" dirty="0" smtClean="0"/>
              <a:t>omment appelle-t-on cette période dans l’Eglise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>
                <a:alpha val="30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L’Avent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>
                <a:alpha val="30000"/>
              </a:srgbClr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Rameaux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 Carême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>
                <a:alpha val="30000"/>
              </a:srgbClr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La Pentecôte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046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Quelle est l’origine du mot « Carême »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Latine (« quarantième »)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Hébraïque (« quarantième »)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Grecque (« quarantième »)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Araméenne (« quarantième »)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190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Quelle est l’origine du mot « Carême »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Latine (« quarantième »)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>
                <a:alpha val="30000"/>
              </a:srgbClr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Hébraïque (« quarantième »)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>
                <a:alpha val="30000"/>
              </a:srgbClr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Grecque (« quarantième »)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>
                <a:alpha val="30000"/>
              </a:srgbClr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Araméenne (« quarantième »)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48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dirty="0" smtClean="0"/>
              <a:t>La Bible aime bien le nombre 40. Retrouvez les références de tous ces épisodes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40 jours entre Pâques et </a:t>
              </a:r>
              <a:r>
                <a:rPr lang="fr-FR" sz="2400" b="1" u="sng" dirty="0" smtClean="0">
                  <a:solidFill>
                    <a:schemeClr val="bg1"/>
                  </a:solidFill>
                </a:rPr>
                <a:t>Ascension</a:t>
              </a:r>
              <a:r>
                <a:rPr lang="fr-FR" sz="2400" b="1" dirty="0" smtClean="0">
                  <a:solidFill>
                    <a:schemeClr val="bg1"/>
                  </a:solidFill>
                </a:rPr>
                <a:t> 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40 jours entre la naissance de Jésus et sa </a:t>
              </a:r>
              <a:r>
                <a:rPr lang="fr-FR" sz="2400" b="1" u="sng" dirty="0" smtClean="0">
                  <a:solidFill>
                    <a:schemeClr val="bg1"/>
                  </a:solidFill>
                </a:rPr>
                <a:t>présentation au Temple</a:t>
              </a:r>
              <a:endParaRPr lang="fr-FR" sz="2400" b="1" u="sng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40 jours d’exploration de la Terre promise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40 ans au désert du peuple juif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31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Quels sont les 3 piliers du Carême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Gourmandise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Fête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Sieste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Patience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Douceur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Optimisme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Prière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Pénitence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Partage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Compassion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Piété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Réconciliation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83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Quelle fête liturgique </a:t>
            </a:r>
            <a:r>
              <a:rPr lang="fr-FR" dirty="0" smtClean="0"/>
              <a:t>célèbre-t-on autour du </a:t>
            </a:r>
            <a:r>
              <a:rPr lang="fr-FR" dirty="0" smtClean="0"/>
              <a:t>12 </a:t>
            </a:r>
            <a:r>
              <a:rPr lang="fr-FR" dirty="0" smtClean="0"/>
              <a:t>janvier </a:t>
            </a:r>
            <a:r>
              <a:rPr lang="fr-FR" dirty="0" smtClean="0"/>
              <a:t>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>
                  <a:solidFill>
                    <a:schemeClr val="bg1"/>
                  </a:solidFill>
                </a:rPr>
                <a:t>B</a:t>
              </a:r>
              <a:r>
                <a:rPr lang="fr-FR" sz="2400" b="1" dirty="0" smtClean="0">
                  <a:solidFill>
                    <a:schemeClr val="bg1"/>
                  </a:solidFill>
                </a:rPr>
                <a:t>aptême de Jésus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Noël 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(Naissance de Jésus)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Présentation de Jésus au Temple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Rameaux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52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Quels sont les 3 piliers du Carême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>
                <a:alpha val="30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Gourmandise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Fête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Sieste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>
                <a:alpha val="30000"/>
              </a:srgbClr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Patience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Douceur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Optimisme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Prière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Pénitence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Partage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>
                <a:alpha val="30000"/>
              </a:srgbClr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Compassion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Piété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Réconciliation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76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Remettez ces solennités dans le bon ordre chronologique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Rameaux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Pâques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La Semaine Sainte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Mercredi des Cendres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7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Remettez ces solennités dans le bon ordre chronologique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Rameaux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Pâques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La Semaine Sainte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Mercredi des Cendres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Ellipse 2"/>
          <p:cNvSpPr>
            <a:spLocks noChangeAspect="1"/>
          </p:cNvSpPr>
          <p:nvPr/>
        </p:nvSpPr>
        <p:spPr>
          <a:xfrm>
            <a:off x="6228184" y="4581128"/>
            <a:ext cx="432048" cy="43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2534240" y="2420888"/>
            <a:ext cx="432048" cy="43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0" name="Ellipse 9"/>
          <p:cNvSpPr>
            <a:spLocks noChangeAspect="1"/>
          </p:cNvSpPr>
          <p:nvPr/>
        </p:nvSpPr>
        <p:spPr>
          <a:xfrm>
            <a:off x="2534408" y="4557112"/>
            <a:ext cx="432048" cy="43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1" name="Ellipse 10"/>
          <p:cNvSpPr>
            <a:spLocks noChangeAspect="1"/>
          </p:cNvSpPr>
          <p:nvPr/>
        </p:nvSpPr>
        <p:spPr>
          <a:xfrm>
            <a:off x="6228352" y="2420936"/>
            <a:ext cx="432048" cy="432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442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Donnez leur signification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33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Donnez leur signification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08912" cy="396043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u="sng" dirty="0" smtClean="0"/>
              <a:t>Rameaux</a:t>
            </a:r>
            <a:r>
              <a:rPr lang="fr-FR" sz="2400" dirty="0" smtClean="0"/>
              <a:t> : entrée de Jésus à Jérusalem sur un âne, acclamé par des rameaux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u="sng" dirty="0" smtClean="0"/>
              <a:t>Pâques</a:t>
            </a:r>
            <a:r>
              <a:rPr lang="fr-FR" sz="2400" dirty="0" smtClean="0"/>
              <a:t> : résurrection du Christ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u="sng" dirty="0" smtClean="0"/>
              <a:t>Semaine Sainte</a:t>
            </a:r>
            <a:r>
              <a:rPr lang="fr-FR" sz="2400" dirty="0" smtClean="0"/>
              <a:t> : semaine entre Rameaux et Pâques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u="sng" dirty="0" smtClean="0"/>
              <a:t>Cendres</a:t>
            </a:r>
            <a:r>
              <a:rPr lang="fr-FR" sz="2400" dirty="0" smtClean="0"/>
              <a:t> : entrée dans le Carême, temps de pénitence et de conversion ; les cendres proviennent des rameaux de l’année précédente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89749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dirty="0" smtClean="0"/>
              <a:t>Quels chants ne chante-t-on pas à la messe pendant le Carême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Chant de communion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Gloria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Alléluia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Chant de sortie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441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dirty="0" smtClean="0"/>
              <a:t>Quels chants ne chante-t-on pas à la messe pendant le Carême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>
                <a:alpha val="30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Chant de communion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Gloria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Alléluia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>
                <a:alpha val="30000"/>
              </a:srgbClr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Chant de sortie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67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/>
              <a:t>Quelle fête liturgique célèbre-t-on autour du 12 janvier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>
                  <a:solidFill>
                    <a:schemeClr val="bg1"/>
                  </a:solidFill>
                </a:rPr>
                <a:t>B</a:t>
              </a:r>
              <a:r>
                <a:rPr lang="fr-FR" sz="2400" b="1" dirty="0" smtClean="0">
                  <a:solidFill>
                    <a:schemeClr val="bg1"/>
                  </a:solidFill>
                </a:rPr>
                <a:t>aptême de Jésus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>
                <a:alpha val="30000"/>
              </a:srgbClr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Noël </a:t>
              </a:r>
            </a:p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(Naissance de Jésus)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>
                <a:alpha val="30000"/>
              </a:srgbClr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Présentation de Jésus au Temple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>
                <a:alpha val="30000"/>
              </a:srgbClr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Les Rameaux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403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Trouvez sa référence dans la Bible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err="1" smtClean="0">
                  <a:solidFill>
                    <a:schemeClr val="bg1"/>
                  </a:solidFill>
                </a:rPr>
                <a:t>Jb</a:t>
              </a:r>
              <a:r>
                <a:rPr lang="fr-FR" sz="2400" b="1" dirty="0" smtClean="0">
                  <a:solidFill>
                    <a:schemeClr val="bg1"/>
                  </a:solidFill>
                </a:rPr>
                <a:t> 12, 34-36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err="1" smtClean="0">
                  <a:solidFill>
                    <a:schemeClr val="bg1"/>
                  </a:solidFill>
                </a:rPr>
                <a:t>Lc</a:t>
              </a:r>
              <a:r>
                <a:rPr lang="fr-FR" sz="2400" b="1" dirty="0" smtClean="0">
                  <a:solidFill>
                    <a:schemeClr val="bg1"/>
                  </a:solidFill>
                </a:rPr>
                <a:t> 3, 21-22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Mc 1, 9-10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Mt 3, 13-17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3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Trouvez sa référence dans la Bible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>
                <a:alpha val="30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err="1" smtClean="0">
                  <a:solidFill>
                    <a:schemeClr val="bg1"/>
                  </a:solidFill>
                </a:rPr>
                <a:t>Jb</a:t>
              </a:r>
              <a:r>
                <a:rPr lang="fr-FR" sz="2400" b="1" dirty="0" smtClean="0">
                  <a:solidFill>
                    <a:schemeClr val="bg1"/>
                  </a:solidFill>
                </a:rPr>
                <a:t> 12, 34-36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err="1" smtClean="0">
                  <a:solidFill>
                    <a:schemeClr val="bg1"/>
                  </a:solidFill>
                </a:rPr>
                <a:t>Lc</a:t>
              </a:r>
              <a:r>
                <a:rPr lang="fr-FR" sz="2400" b="1" dirty="0" smtClean="0">
                  <a:solidFill>
                    <a:schemeClr val="bg1"/>
                  </a:solidFill>
                </a:rPr>
                <a:t> 3, 21-22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Mc 1, 9-10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Mt 3, 13-17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81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Après avoir été baptisé, que fait Jésus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va saluer ses cousins à Jérusalem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part au désert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discute avec Jean-Baptiste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donne des cours de natation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35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Après avoir été baptisé, que fait Jésus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>
                <a:alpha val="30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va saluer ses cousins à Jérusalem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part au désert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>
                <a:alpha val="30000"/>
              </a:srgbClr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discute avec Jean-Baptiste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>
                <a:alpha val="30000"/>
              </a:srgbClr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donne des cours de natation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33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 fait-il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teste son matériel de camping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est tenté par Satan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jeûne et il prie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prépare ses futures catéchèses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9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512168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Que fait-il ?</a:t>
            </a: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238264" y="2204864"/>
            <a:ext cx="6718112" cy="4142064"/>
            <a:chOff x="1381944" y="2383280"/>
            <a:chExt cx="6718112" cy="414206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381944" y="2383280"/>
              <a:ext cx="3024000" cy="1872000"/>
            </a:xfrm>
            <a:prstGeom prst="roundRect">
              <a:avLst/>
            </a:prstGeom>
            <a:solidFill>
              <a:srgbClr val="009900">
                <a:alpha val="30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teste son matériel de camping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5076056" y="2383280"/>
              <a:ext cx="3024000" cy="18720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est tenté par Satan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1381944" y="4653136"/>
              <a:ext cx="3024336" cy="1872208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jeûne et il prie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5076056" y="4653136"/>
              <a:ext cx="3024000" cy="1872000"/>
            </a:xfrm>
            <a:prstGeom prst="roundRect">
              <a:avLst/>
            </a:prstGeom>
            <a:solidFill>
              <a:srgbClr val="0070C0">
                <a:alpha val="30000"/>
              </a:srgbClr>
            </a:solidFill>
            <a:ln>
              <a:solidFill>
                <a:srgbClr val="0070C0"/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Il prépare ses futures catéchèses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725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78</TotalTime>
  <Words>600</Words>
  <Application>Microsoft Office PowerPoint</Application>
  <PresentationFormat>Affichage à l'écran (4:3)</PresentationFormat>
  <Paragraphs>139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Perspective</vt:lpstr>
      <vt:lpstr>QUIZ</vt:lpstr>
      <vt:lpstr>Quelle fête liturgique célèbre-t-on autour du 12 janvier ?</vt:lpstr>
      <vt:lpstr>Quelle fête liturgique célèbre-t-on autour du 12 janvier ?</vt:lpstr>
      <vt:lpstr>Trouvez sa référence dans la Bible</vt:lpstr>
      <vt:lpstr>Trouvez sa référence dans la Bible</vt:lpstr>
      <vt:lpstr>Après avoir été baptisé, que fait Jésus ?</vt:lpstr>
      <vt:lpstr>Après avoir été baptisé, que fait Jésus ?</vt:lpstr>
      <vt:lpstr>Que fait-il ?</vt:lpstr>
      <vt:lpstr>Que fait-il ?</vt:lpstr>
      <vt:lpstr>Retrouvez les tentations de Satan au désert dans Mt</vt:lpstr>
      <vt:lpstr>Retrouvez les tentations de Satan au désert dans Mt</vt:lpstr>
      <vt:lpstr>Que symbolise le désert dans la Bible ?</vt:lpstr>
      <vt:lpstr>Que symbolise le désert dans la Bible ?</vt:lpstr>
      <vt:lpstr>Comment appelle-t-on cette période dans l’Eglise ?</vt:lpstr>
      <vt:lpstr>Comment appelle-t-on cette période dans l’Eglise ?</vt:lpstr>
      <vt:lpstr>Quelle est l’origine du mot « Carême » ?</vt:lpstr>
      <vt:lpstr>Quelle est l’origine du mot « Carême » ?</vt:lpstr>
      <vt:lpstr>La Bible aime bien le nombre 40. Retrouvez les références de tous ces épisodes</vt:lpstr>
      <vt:lpstr>Quels sont les 3 piliers du Carême ?</vt:lpstr>
      <vt:lpstr>Quels sont les 3 piliers du Carême ?</vt:lpstr>
      <vt:lpstr>Remettez ces solennités dans le bon ordre chronologique</vt:lpstr>
      <vt:lpstr>Remettez ces solennités dans le bon ordre chronologique</vt:lpstr>
      <vt:lpstr>Donnez leur signification</vt:lpstr>
      <vt:lpstr>Donnez leur signification</vt:lpstr>
      <vt:lpstr>Quels chants ne chante-t-on pas à la messe pendant le Carême ?</vt:lpstr>
      <vt:lpstr>Quels chants ne chante-t-on pas à la messe pendant le Carême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Carême</dc:title>
  <dc:creator>Elodie Pradayrol</dc:creator>
  <cp:lastModifiedBy>Elodie Pradayrol</cp:lastModifiedBy>
  <cp:revision>14</cp:revision>
  <dcterms:created xsi:type="dcterms:W3CDTF">2020-02-05T23:01:50Z</dcterms:created>
  <dcterms:modified xsi:type="dcterms:W3CDTF">2022-08-16T15:22:29Z</dcterms:modified>
</cp:coreProperties>
</file>