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0" r:id="rId5"/>
    <p:sldId id="258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15/07/2022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76672"/>
            <a:ext cx="4608512" cy="5501411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5702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76672"/>
            <a:ext cx="4608512" cy="5501411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ZoneTexte 1"/>
          <p:cNvSpPr txBox="1"/>
          <p:nvPr/>
        </p:nvSpPr>
        <p:spPr>
          <a:xfrm>
            <a:off x="2195736" y="6135687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reniement de Pierre</a:t>
            </a:r>
            <a:endParaRPr lang="fr-FR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-72008" y="4293096"/>
            <a:ext cx="212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Pierre détourne le regard de Jésus, de honte et de tristesse</a:t>
            </a:r>
            <a:endParaRPr lang="fr-FR" sz="1600" b="1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1907704" y="4077072"/>
            <a:ext cx="576064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40161" y="597564"/>
            <a:ext cx="1907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Le palais où Jésus a été battu et humilié</a:t>
            </a:r>
            <a:endParaRPr lang="fr-FR" sz="1600" b="1" dirty="0"/>
          </a:p>
        </p:txBody>
      </p:sp>
      <p:cxnSp>
        <p:nvCxnSpPr>
          <p:cNvPr id="8" name="Connecteur droit avec flèche 7"/>
          <p:cNvCxnSpPr>
            <a:stCxn id="7" idx="3"/>
          </p:cNvCxnSpPr>
          <p:nvPr/>
        </p:nvCxnSpPr>
        <p:spPr>
          <a:xfrm flipV="1">
            <a:off x="2047865" y="889951"/>
            <a:ext cx="723935" cy="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3491880" y="2564904"/>
            <a:ext cx="648072" cy="7920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20181" y="2370366"/>
            <a:ext cx="1731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Un coq chante</a:t>
            </a:r>
            <a:endParaRPr lang="fr-FR" sz="1600" b="1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1907704" y="2564904"/>
            <a:ext cx="1584176" cy="0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971186" y="1708646"/>
            <a:ext cx="2195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Jésus, portant un manteau pourpre, pose son regard sur Pierre</a:t>
            </a:r>
            <a:endParaRPr lang="fr-FR" sz="1600" b="1" dirty="0"/>
          </a:p>
        </p:txBody>
      </p:sp>
      <p:cxnSp>
        <p:nvCxnSpPr>
          <p:cNvPr id="19" name="Connecteur droit avec flèche 18"/>
          <p:cNvCxnSpPr>
            <a:endCxn id="18" idx="1"/>
          </p:cNvCxnSpPr>
          <p:nvPr/>
        </p:nvCxnSpPr>
        <p:spPr>
          <a:xfrm flipV="1">
            <a:off x="5580112" y="2124145"/>
            <a:ext cx="1391074" cy="80719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32048" y="6135687"/>
            <a:ext cx="1763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Un feu pour se réchauffer</a:t>
            </a:r>
            <a:endParaRPr lang="fr-FR" sz="1600" b="1" dirty="0"/>
          </a:p>
        </p:txBody>
      </p:sp>
      <p:cxnSp>
        <p:nvCxnSpPr>
          <p:cNvPr id="24" name="Connecteur droit avec flèche 23"/>
          <p:cNvCxnSpPr/>
          <p:nvPr/>
        </p:nvCxnSpPr>
        <p:spPr>
          <a:xfrm flipV="1">
            <a:off x="2051720" y="5661248"/>
            <a:ext cx="1728192" cy="64807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7020272" y="3708321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Une servante du Palais reconnaît Pierre</a:t>
            </a:r>
            <a:endParaRPr lang="fr-FR" sz="1600" b="1" dirty="0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6804248" y="3573016"/>
            <a:ext cx="288032" cy="14972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94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a Remise des clefs à saint Pierre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87" y="1213588"/>
            <a:ext cx="6768752" cy="4084370"/>
          </a:xfrm>
          <a:prstGeom prst="rect">
            <a:avLst/>
          </a:prstGeom>
          <a:ln w="762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214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La Remise des clefs à saint Pierre — Wikipéd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87" y="1213588"/>
            <a:ext cx="6768752" cy="4084370"/>
          </a:xfrm>
          <a:prstGeom prst="rect">
            <a:avLst/>
          </a:prstGeom>
          <a:ln w="76200" cap="sq" cmpd="thickThin">
            <a:solidFill>
              <a:schemeClr val="tx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ZoneTexte 5"/>
          <p:cNvSpPr txBox="1"/>
          <p:nvPr/>
        </p:nvSpPr>
        <p:spPr>
          <a:xfrm>
            <a:off x="1115616" y="5517232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remise des clefs du paradis à St-Pierre</a:t>
            </a:r>
            <a:endParaRPr lang="fr-FR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475656" y="620688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Jésus remet des clefs</a:t>
            </a:r>
            <a:endParaRPr lang="fr-FR" sz="1600" b="1" dirty="0"/>
          </a:p>
        </p:txBody>
      </p:sp>
      <p:cxnSp>
        <p:nvCxnSpPr>
          <p:cNvPr id="8" name="Connecteur droit avec flèche 7"/>
          <p:cNvCxnSpPr>
            <a:stCxn id="7" idx="2"/>
          </p:cNvCxnSpPr>
          <p:nvPr/>
        </p:nvCxnSpPr>
        <p:spPr>
          <a:xfrm>
            <a:off x="2555776" y="959242"/>
            <a:ext cx="1440160" cy="23977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6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980728"/>
            <a:ext cx="3451448" cy="4465311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3262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980728"/>
            <a:ext cx="3451448" cy="4465311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ZoneTexte 2"/>
          <p:cNvSpPr txBox="1"/>
          <p:nvPr/>
        </p:nvSpPr>
        <p:spPr>
          <a:xfrm>
            <a:off x="2699792" y="5631631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crucifixion de St-Pierre</a:t>
            </a:r>
            <a:endParaRPr lang="fr-FR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516216" y="3933056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Des clous</a:t>
            </a:r>
            <a:endParaRPr lang="fr-FR" sz="1600" b="1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 flipV="1">
            <a:off x="6012160" y="4102333"/>
            <a:ext cx="1080120" cy="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5868144" y="4509120"/>
            <a:ext cx="1296144" cy="45731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6576359" y="4797152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Une croix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2754495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48680"/>
            <a:ext cx="3916660" cy="5067555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37270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48680"/>
            <a:ext cx="3916660" cy="5067555"/>
          </a:xfrm>
          <a:prstGeom prst="rect">
            <a:avLst/>
          </a:prstGeom>
          <a:ln w="762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ZoneTexte 4"/>
          <p:cNvSpPr txBox="1"/>
          <p:nvPr/>
        </p:nvSpPr>
        <p:spPr>
          <a:xfrm>
            <a:off x="1115616" y="5703639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remise des clefs du paradis à St-Pierre</a:t>
            </a:r>
            <a:endParaRPr lang="fr-FR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496" y="1844824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Jésus</a:t>
            </a:r>
            <a:endParaRPr lang="fr-FR" sz="1600" b="1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1475656" y="2014101"/>
            <a:ext cx="151216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61154" y="3234462"/>
            <a:ext cx="1402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Des clés</a:t>
            </a:r>
            <a:endParaRPr lang="fr-FR" sz="1600" b="1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1475656" y="3429000"/>
            <a:ext cx="309634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455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82</Words>
  <Application>Microsoft Office PowerPoint</Application>
  <PresentationFormat>Affichage à l'écran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Elodie Pradayrol</dc:creator>
  <cp:lastModifiedBy>Elodie Pradayrol</cp:lastModifiedBy>
  <cp:revision>5</cp:revision>
  <dcterms:created xsi:type="dcterms:W3CDTF">2022-07-15T19:26:28Z</dcterms:created>
  <dcterms:modified xsi:type="dcterms:W3CDTF">2022-07-15T19:42:13Z</dcterms:modified>
</cp:coreProperties>
</file>